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40" d="100"/>
          <a:sy n="140" d="100"/>
        </p:scale>
        <p:origin x="-40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B0120-7709-AC44-B334-91D02B7AA63A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C0044-9BD4-3D48-837F-9157384B2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54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3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25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47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24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3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5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7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8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5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C5827-F36E-0247-A2BA-9579D91F78DC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18965-CD63-CC41-8465-016BF3E82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7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mikeswanson.com/ai2canva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avascript-minifier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10339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9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4" y="454025"/>
            <a:ext cx="12061036" cy="6403975"/>
          </a:xfrm>
        </p:spPr>
      </p:pic>
    </p:spTree>
    <p:extLst>
      <p:ext uri="{BB962C8B-B14F-4D97-AF65-F5344CB8AC3E}">
        <p14:creationId xmlns:p14="http://schemas.microsoft.com/office/powerpoint/2010/main" val="84131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http://blog.mikeswanson.com/ai2canvas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0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Compressing the Final Files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74" y="1424933"/>
            <a:ext cx="10111919" cy="5198930"/>
          </a:xfrm>
        </p:spPr>
      </p:pic>
    </p:spTree>
    <p:extLst>
      <p:ext uri="{BB962C8B-B14F-4D97-AF65-F5344CB8AC3E}">
        <p14:creationId xmlns:p14="http://schemas.microsoft.com/office/powerpoint/2010/main" val="200061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554268" cy="5938463"/>
          </a:xfrm>
        </p:spPr>
      </p:pic>
    </p:spTree>
    <p:extLst>
      <p:ext uri="{BB962C8B-B14F-4D97-AF65-F5344CB8AC3E}">
        <p14:creationId xmlns:p14="http://schemas.microsoft.com/office/powerpoint/2010/main" val="193174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312" y="730568"/>
            <a:ext cx="8548335" cy="429863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507" y="3199447"/>
            <a:ext cx="5082557" cy="296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46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030899" cy="5738051"/>
          </a:xfrm>
        </p:spPr>
      </p:pic>
    </p:spTree>
    <p:extLst>
      <p:ext uri="{BB962C8B-B14F-4D97-AF65-F5344CB8AC3E}">
        <p14:creationId xmlns:p14="http://schemas.microsoft.com/office/powerpoint/2010/main" val="82389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https://javascript-minifier.com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257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40" y="164976"/>
            <a:ext cx="9819887" cy="6626831"/>
          </a:xfrm>
        </p:spPr>
      </p:pic>
    </p:spTree>
    <p:extLst>
      <p:ext uri="{BB962C8B-B14F-4D97-AF65-F5344CB8AC3E}">
        <p14:creationId xmlns:p14="http://schemas.microsoft.com/office/powerpoint/2010/main" val="1403378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13</Words>
  <Application>Microsoft Macintosh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Document</vt:lpstr>
      <vt:lpstr>Compressing the Final Files</vt:lpstr>
      <vt:lpstr>PowerPoint Presentation</vt:lpstr>
      <vt:lpstr>PowerPoint Presentation</vt:lpstr>
      <vt:lpstr>PowerPoint Presentation</vt:lpstr>
      <vt:lpstr>Tools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WanJing Zhang (WLT CN)</dc:creator>
  <cp:lastModifiedBy>WanJing Zhang (WLT CN)</cp:lastModifiedBy>
  <cp:revision>13</cp:revision>
  <dcterms:created xsi:type="dcterms:W3CDTF">2019-03-12T01:47:03Z</dcterms:created>
  <dcterms:modified xsi:type="dcterms:W3CDTF">2019-03-12T02:37:02Z</dcterms:modified>
</cp:coreProperties>
</file>

<file path=docProps/thumbnail.jpeg>
</file>